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11"/>
  </p:notesMasterIdLst>
  <p:sldIdLst>
    <p:sldId id="256" r:id="rId2"/>
    <p:sldId id="283" r:id="rId3"/>
    <p:sldId id="301" r:id="rId4"/>
    <p:sldId id="299" r:id="rId5"/>
    <p:sldId id="304" r:id="rId6"/>
    <p:sldId id="302" r:id="rId7"/>
    <p:sldId id="300" r:id="rId8"/>
    <p:sldId id="305" r:id="rId9"/>
    <p:sldId id="303" r:id="rId10"/>
  </p:sldIdLst>
  <p:sldSz cx="9144000" cy="6858000" type="screen4x3"/>
  <p:notesSz cx="6807200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6D6353C-F441-4B4F-9DEE-7C195E179570}">
          <p14:sldIdLst>
            <p14:sldId id="256"/>
            <p14:sldId id="283"/>
            <p14:sldId id="301"/>
            <p14:sldId id="299"/>
            <p14:sldId id="304"/>
            <p14:sldId id="302"/>
            <p14:sldId id="300"/>
            <p14:sldId id="305"/>
            <p14:sldId id="30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FC6245-F68B-4269-81E0-4A8940CA8D40}" type="datetimeFigureOut">
              <a:rPr lang="en-AU" smtClean="0"/>
              <a:t>12/03/2020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2FC50D-030A-4661-A7B1-4EBB3EB7E9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78992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r>
              <a:rPr lang="en-US" smtClean="0"/>
              <a:t>4/03/2017</a:t>
            </a:r>
            <a:endParaRPr lang="en-A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AU" smtClean="0"/>
              <a:t>AGPA ANNUAL CONGRESS 2017   SYDNEY</a:t>
            </a:r>
            <a:endParaRPr lang="en-A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1C6D5DD-7A5D-4008-9214-C14D8A83923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dirty="0" smtClean="0"/>
              <a:t>COVID-19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AU" dirty="0" smtClean="0"/>
              <a:t>AGPA Webinar Series</a:t>
            </a:r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C6D5DD-7A5D-4008-9214-C14D8A83923E}" type="slidenum">
              <a:rPr lang="en-AU" smtClean="0"/>
              <a:t>‹#›</a:t>
            </a:fld>
            <a:endParaRPr lang="en-A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dirty="0" smtClean="0"/>
              <a:t>KPIs for GP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AU" dirty="0" smtClean="0"/>
              <a:t>AGPA Webinar Series</a:t>
            </a:r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C6D5DD-7A5D-4008-9214-C14D8A83923E}" type="slidenum">
              <a:rPr lang="en-AU" smtClean="0"/>
              <a:t>‹#›</a:t>
            </a:fld>
            <a:endParaRPr lang="en-AU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dirty="0" smtClean="0"/>
              <a:t>KPIs for GP</a:t>
            </a:r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AU" dirty="0" smtClean="0"/>
              <a:t>AGPA Webinar Series</a:t>
            </a:r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C6D5DD-7A5D-4008-9214-C14D8A83923E}" type="slidenum">
              <a:rPr lang="en-AU" smtClean="0"/>
              <a:t>‹#›</a:t>
            </a:fld>
            <a:endParaRPr lang="en-A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dirty="0" smtClean="0"/>
              <a:t>KPIs for GP</a:t>
            </a:r>
            <a:endParaRPr lang="en-A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AU" dirty="0" smtClean="0"/>
              <a:t>AGPA Webinar Series</a:t>
            </a:r>
            <a:endParaRPr lang="en-A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C6D5DD-7A5D-4008-9214-C14D8A83923E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dirty="0" smtClean="0"/>
              <a:t>KPIs for GP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AU" dirty="0" smtClean="0"/>
              <a:t>AGPA Webinar Series</a:t>
            </a:r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C6D5DD-7A5D-4008-9214-C14D8A83923E}" type="slidenum">
              <a:rPr lang="en-AU" smtClean="0"/>
              <a:t>‹#›</a:t>
            </a:fld>
            <a:endParaRPr lang="en-A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dirty="0" smtClean="0"/>
              <a:t>KPIs for GP</a:t>
            </a:r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AU" dirty="0" smtClean="0"/>
              <a:t>AGPA Webinar Series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C6D5DD-7A5D-4008-9214-C14D8A83923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r>
              <a:rPr lang="en-US" dirty="0" smtClean="0"/>
              <a:t>KPIs for GP</a:t>
            </a:r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AU" dirty="0" smtClean="0"/>
              <a:t>AGPA Webinar Series</a:t>
            </a:r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C6D5DD-7A5D-4008-9214-C14D8A83923E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dirty="0" smtClean="0"/>
              <a:t>KPIs for GP</a:t>
            </a:r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AU" dirty="0" smtClean="0"/>
              <a:t>AGPA Webinar Series</a:t>
            </a:r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1C6D5DD-7A5D-4008-9214-C14D8A83923E}" type="slidenum">
              <a:rPr lang="en-AU" smtClean="0"/>
              <a:t>‹#›</a:t>
            </a:fld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1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4/03/2017</a:t>
            </a:r>
            <a:endParaRPr lang="en-A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AU" smtClean="0"/>
              <a:t>AGPA ANNUAL CONGRESS 2017   SYDNEY</a:t>
            </a:r>
            <a:endParaRPr lang="en-A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1C6D5DD-7A5D-4008-9214-C14D8A83923E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</p:sldLayoutIdLst>
  <p:hf sldNum="0" hdr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781846"/>
            <a:ext cx="7772400" cy="1829761"/>
          </a:xfrm>
        </p:spPr>
        <p:txBody>
          <a:bodyPr/>
          <a:lstStyle/>
          <a:p>
            <a:r>
              <a:rPr lang="en-AU" dirty="0" smtClean="0"/>
              <a:t>COVID-19</a:t>
            </a:r>
            <a:br>
              <a:rPr lang="en-AU" dirty="0" smtClean="0"/>
            </a:br>
            <a:r>
              <a:rPr lang="en-AU" sz="2800" i="1" dirty="0" smtClean="0"/>
              <a:t>Update and Issues</a:t>
            </a:r>
            <a:endParaRPr lang="en-AU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3611607"/>
            <a:ext cx="8568952" cy="1199704"/>
          </a:xfrm>
        </p:spPr>
        <p:txBody>
          <a:bodyPr/>
          <a:lstStyle/>
          <a:p>
            <a:r>
              <a:rPr lang="en-AU" dirty="0" smtClean="0"/>
              <a:t>Dr Nathan </a:t>
            </a:r>
            <a:r>
              <a:rPr lang="en-AU" dirty="0" err="1" smtClean="0"/>
              <a:t>Pinskier</a:t>
            </a:r>
            <a:r>
              <a:rPr lang="en-AU" dirty="0" smtClean="0"/>
              <a:t>, Dr Bernard Shiu,</a:t>
            </a:r>
          </a:p>
          <a:p>
            <a:r>
              <a:rPr lang="en-AU" dirty="0" smtClean="0"/>
              <a:t> Dr Mukesh Haikerwal </a:t>
            </a:r>
            <a:endParaRPr lang="en-AU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60648"/>
            <a:ext cx="4205348" cy="194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6651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4954555"/>
          </a:xfrm>
        </p:spPr>
        <p:txBody>
          <a:bodyPr>
            <a:normAutofit fontScale="47500" lnSpcReduction="20000"/>
          </a:bodyPr>
          <a:lstStyle/>
          <a:p>
            <a:r>
              <a:rPr lang="en-AU" dirty="0" smtClean="0"/>
              <a:t>Dr Nathan </a:t>
            </a:r>
            <a:r>
              <a:rPr lang="en-AU" dirty="0" err="1" smtClean="0"/>
              <a:t>Pinskier</a:t>
            </a:r>
            <a:endParaRPr lang="en-AU" dirty="0"/>
          </a:p>
          <a:p>
            <a:pPr lvl="1"/>
            <a:r>
              <a:rPr lang="en-AU" dirty="0" smtClean="0"/>
              <a:t>Friday 6 March Commonwealth Meeting Report</a:t>
            </a:r>
          </a:p>
          <a:p>
            <a:pPr lvl="1"/>
            <a:endParaRPr lang="en-AU" dirty="0"/>
          </a:p>
          <a:p>
            <a:r>
              <a:rPr lang="en-AU" dirty="0" smtClean="0"/>
              <a:t>Dr Bernard Shiu</a:t>
            </a:r>
          </a:p>
          <a:p>
            <a:pPr lvl="1"/>
            <a:r>
              <a:rPr lang="en-AU" dirty="0" smtClean="0"/>
              <a:t>Draft Care Model</a:t>
            </a:r>
          </a:p>
          <a:p>
            <a:pPr lvl="1"/>
            <a:endParaRPr lang="en-AU" dirty="0"/>
          </a:p>
          <a:p>
            <a:r>
              <a:rPr lang="en-AU" dirty="0" smtClean="0"/>
              <a:t>Dr Mukesh Haikerwal</a:t>
            </a:r>
          </a:p>
          <a:p>
            <a:pPr lvl="1"/>
            <a:r>
              <a:rPr lang="en-AU" dirty="0" smtClean="0"/>
              <a:t>Report back on meeting with FAS</a:t>
            </a:r>
          </a:p>
          <a:p>
            <a:pPr lvl="2"/>
            <a:r>
              <a:rPr lang="en-AU" dirty="0" smtClean="0"/>
              <a:t>PHN for PPE</a:t>
            </a:r>
          </a:p>
          <a:p>
            <a:pPr lvl="2"/>
            <a:r>
              <a:rPr lang="en-AU" dirty="0" smtClean="0"/>
              <a:t>Commonwealth funding for pop up testing clinics</a:t>
            </a:r>
          </a:p>
          <a:p>
            <a:pPr lvl="1"/>
            <a:r>
              <a:rPr lang="en-AU" dirty="0"/>
              <a:t>Practicalities of managing a practice in a </a:t>
            </a:r>
            <a:r>
              <a:rPr lang="en-AU" dirty="0" smtClean="0"/>
              <a:t>pandemic</a:t>
            </a:r>
          </a:p>
          <a:p>
            <a:pPr lvl="1"/>
            <a:endParaRPr lang="en-AU" dirty="0"/>
          </a:p>
          <a:p>
            <a:r>
              <a:rPr lang="en-AU" dirty="0" smtClean="0"/>
              <a:t>Dr Nathan </a:t>
            </a:r>
            <a:r>
              <a:rPr lang="en-AU" dirty="0" err="1" smtClean="0"/>
              <a:t>Pinskier</a:t>
            </a:r>
            <a:r>
              <a:rPr lang="en-AU" dirty="0" smtClean="0"/>
              <a:t> </a:t>
            </a:r>
          </a:p>
          <a:p>
            <a:pPr lvl="1"/>
            <a:r>
              <a:rPr lang="en-AU" dirty="0" smtClean="0"/>
              <a:t>Business Risks</a:t>
            </a:r>
          </a:p>
          <a:p>
            <a:pPr lvl="2"/>
            <a:r>
              <a:rPr lang="en-AU" dirty="0" smtClean="0"/>
              <a:t>Practice Insurance – validity</a:t>
            </a:r>
          </a:p>
          <a:p>
            <a:pPr lvl="2"/>
            <a:r>
              <a:rPr lang="en-AU" dirty="0" smtClean="0"/>
              <a:t>OH&amp;S</a:t>
            </a:r>
          </a:p>
          <a:p>
            <a:pPr lvl="2"/>
            <a:r>
              <a:rPr lang="en-AU" dirty="0" smtClean="0"/>
              <a:t>Cash flow maintenance and business risks- staff availability, business continuity.</a:t>
            </a:r>
          </a:p>
          <a:p>
            <a:pPr lvl="2"/>
            <a:r>
              <a:rPr lang="en-AU" dirty="0" smtClean="0"/>
              <a:t>Telehealth considerations – Platform standards, Platforms, MBS item numbers and Bulk Billing.</a:t>
            </a:r>
          </a:p>
          <a:p>
            <a:r>
              <a:rPr lang="en-AU" dirty="0" smtClean="0"/>
              <a:t>Q&amp;A</a:t>
            </a:r>
          </a:p>
          <a:p>
            <a:pPr lvl="1"/>
            <a:r>
              <a:rPr lang="en-AU" dirty="0" smtClean="0"/>
              <a:t>PPE availability</a:t>
            </a:r>
          </a:p>
          <a:p>
            <a:pPr lvl="1"/>
            <a:r>
              <a:rPr lang="en-AU" dirty="0" smtClean="0"/>
              <a:t>Telehealth experience </a:t>
            </a:r>
          </a:p>
          <a:p>
            <a:pPr lvl="1"/>
            <a:r>
              <a:rPr lang="en-AU" dirty="0" smtClean="0"/>
              <a:t>To test or not to test</a:t>
            </a:r>
          </a:p>
          <a:p>
            <a:pPr lvl="1"/>
            <a:r>
              <a:rPr lang="en-AU" dirty="0" smtClean="0"/>
              <a:t>Practice Practicalities</a:t>
            </a:r>
          </a:p>
          <a:p>
            <a:pPr marL="393192" lvl="1" indent="0">
              <a:buNone/>
            </a:pPr>
            <a:r>
              <a:rPr lang="en-AU" dirty="0" smtClean="0"/>
              <a:t/>
            </a:r>
            <a:br>
              <a:rPr lang="en-AU" dirty="0" smtClean="0"/>
            </a:br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COVID-19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AGPA Webinar Series</a:t>
            </a:r>
            <a:endParaRPr lang="en-AU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AU" dirty="0" smtClean="0"/>
              <a:t>Program</a:t>
            </a:r>
            <a:endParaRPr lang="en-AU" sz="3100" dirty="0"/>
          </a:p>
        </p:txBody>
      </p:sp>
    </p:spTree>
    <p:extLst>
      <p:ext uri="{BB962C8B-B14F-4D97-AF65-F5344CB8AC3E}">
        <p14:creationId xmlns:p14="http://schemas.microsoft.com/office/powerpoint/2010/main" val="1818676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Report from Dr Nathan </a:t>
            </a:r>
            <a:r>
              <a:rPr lang="en-AU" dirty="0" err="1" smtClean="0"/>
              <a:t>Pinskier</a:t>
            </a:r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COVID-19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AGPA Webinar Series</a:t>
            </a:r>
            <a:endParaRPr lang="en-AU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Commonwealth Meeting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13648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340768"/>
            <a:ext cx="8870921" cy="4968552"/>
          </a:xfr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COVID-19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AGPA Webinar Series</a:t>
            </a:r>
            <a:endParaRPr lang="en-AU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n-AU" dirty="0" smtClean="0"/>
              <a:t>Draft Care Model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463206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413" y="1417638"/>
            <a:ext cx="8422387" cy="4819674"/>
          </a:xfr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COVID-19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AGPA Webinar Series</a:t>
            </a:r>
            <a:endParaRPr lang="en-AU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Another Model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38175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FAS Meeting</a:t>
            </a:r>
          </a:p>
          <a:p>
            <a:pPr lvl="1"/>
            <a:r>
              <a:rPr lang="en-AU" dirty="0" smtClean="0"/>
              <a:t>Reliance on PHN</a:t>
            </a:r>
            <a:endParaRPr lang="en-AU" dirty="0"/>
          </a:p>
          <a:p>
            <a:pPr lvl="1"/>
            <a:r>
              <a:rPr lang="en-AU" dirty="0" smtClean="0"/>
              <a:t>Pop up clinic funding</a:t>
            </a:r>
          </a:p>
          <a:p>
            <a:pPr lvl="1"/>
            <a:endParaRPr lang="en-AU" dirty="0"/>
          </a:p>
          <a:p>
            <a:r>
              <a:rPr lang="en-AU" dirty="0" smtClean="0"/>
              <a:t>Practicalities of managing a practice in a </a:t>
            </a:r>
            <a:r>
              <a:rPr lang="en-AU" dirty="0" smtClean="0"/>
              <a:t>pandemic.</a:t>
            </a:r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COVID-19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AGPA Webinar Series</a:t>
            </a:r>
            <a:endParaRPr lang="en-AU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3600" dirty="0" smtClean="0"/>
              <a:t>FAS Meeting &amp; Practice Practicalities</a:t>
            </a:r>
            <a:endParaRPr lang="en-AU" sz="3600" dirty="0"/>
          </a:p>
        </p:txBody>
      </p:sp>
    </p:spTree>
    <p:extLst>
      <p:ext uri="{BB962C8B-B14F-4D97-AF65-F5344CB8AC3E}">
        <p14:creationId xmlns:p14="http://schemas.microsoft.com/office/powerpoint/2010/main" val="1668754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Things </a:t>
            </a:r>
            <a:r>
              <a:rPr lang="en-AU" dirty="0"/>
              <a:t>to consider</a:t>
            </a:r>
          </a:p>
          <a:p>
            <a:pPr lvl="1"/>
            <a:r>
              <a:rPr lang="en-AU" dirty="0" smtClean="0"/>
              <a:t>Practice </a:t>
            </a:r>
            <a:r>
              <a:rPr lang="en-AU" dirty="0"/>
              <a:t>Insurance – validity</a:t>
            </a:r>
          </a:p>
          <a:p>
            <a:pPr lvl="1"/>
            <a:r>
              <a:rPr lang="en-AU" dirty="0"/>
              <a:t>OH&amp;S</a:t>
            </a:r>
          </a:p>
          <a:p>
            <a:pPr lvl="1"/>
            <a:r>
              <a:rPr lang="en-AU" dirty="0"/>
              <a:t>Cash flow maintenance and business </a:t>
            </a:r>
            <a:r>
              <a:rPr lang="en-AU" dirty="0" smtClean="0"/>
              <a:t>risks</a:t>
            </a:r>
          </a:p>
          <a:p>
            <a:pPr lvl="2"/>
            <a:r>
              <a:rPr lang="en-AU" dirty="0" smtClean="0"/>
              <a:t>25 weeks</a:t>
            </a:r>
          </a:p>
          <a:p>
            <a:pPr lvl="2"/>
            <a:r>
              <a:rPr lang="en-AU" dirty="0" smtClean="0"/>
              <a:t>staff </a:t>
            </a:r>
            <a:r>
              <a:rPr lang="en-AU" dirty="0"/>
              <a:t>availability, </a:t>
            </a:r>
            <a:endParaRPr lang="en-AU" dirty="0" smtClean="0"/>
          </a:p>
          <a:p>
            <a:pPr lvl="2"/>
            <a:r>
              <a:rPr lang="en-AU" dirty="0" smtClean="0"/>
              <a:t>business continuity</a:t>
            </a:r>
            <a:endParaRPr lang="en-AU" dirty="0"/>
          </a:p>
          <a:p>
            <a:pPr lvl="1"/>
            <a:r>
              <a:rPr lang="en-AU" dirty="0"/>
              <a:t>Telehealth </a:t>
            </a:r>
            <a:r>
              <a:rPr lang="en-AU" dirty="0" smtClean="0"/>
              <a:t>considerations</a:t>
            </a:r>
          </a:p>
          <a:p>
            <a:pPr lvl="3"/>
            <a:r>
              <a:rPr lang="en-AU" dirty="0" smtClean="0"/>
              <a:t>Platform </a:t>
            </a:r>
            <a:r>
              <a:rPr lang="en-AU" dirty="0"/>
              <a:t>standards, </a:t>
            </a:r>
            <a:endParaRPr lang="en-AU" dirty="0" smtClean="0"/>
          </a:p>
          <a:p>
            <a:pPr lvl="3"/>
            <a:r>
              <a:rPr lang="en-AU" dirty="0" smtClean="0"/>
              <a:t>Platforms</a:t>
            </a:r>
            <a:r>
              <a:rPr lang="en-AU" dirty="0"/>
              <a:t>, </a:t>
            </a:r>
            <a:endParaRPr lang="en-AU" dirty="0" smtClean="0"/>
          </a:p>
          <a:p>
            <a:pPr lvl="3"/>
            <a:r>
              <a:rPr lang="en-AU" dirty="0" smtClean="0"/>
              <a:t>MBS </a:t>
            </a:r>
            <a:r>
              <a:rPr lang="en-AU" dirty="0"/>
              <a:t>item numbers and Bulk Billing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COVID-19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AGPA Webinar Series</a:t>
            </a:r>
            <a:endParaRPr lang="en-AU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Business Risks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024254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AU" dirty="0"/>
              <a:t>8. Infectious diseases, murder, suicide</a:t>
            </a:r>
          </a:p>
          <a:p>
            <a:r>
              <a:rPr lang="en-AU" dirty="0"/>
              <a:t>✔ </a:t>
            </a:r>
            <a:r>
              <a:rPr lang="en-AU" b="1" dirty="0"/>
              <a:t>What we cover Loss </a:t>
            </a:r>
            <a:r>
              <a:rPr lang="en-AU" dirty="0"/>
              <a:t>or </a:t>
            </a:r>
            <a:r>
              <a:rPr lang="en-AU" b="1" dirty="0"/>
              <a:t>damage </a:t>
            </a:r>
            <a:r>
              <a:rPr lang="en-AU" dirty="0"/>
              <a:t>as a result of the closure or evacuation of the whole or part of the</a:t>
            </a:r>
          </a:p>
          <a:p>
            <a:r>
              <a:rPr lang="en-AU" b="1" dirty="0"/>
              <a:t>premises </a:t>
            </a:r>
            <a:r>
              <a:rPr lang="en-AU" dirty="0"/>
              <a:t>by order of a competent government, public or statutory authority as a</a:t>
            </a:r>
          </a:p>
          <a:p>
            <a:r>
              <a:rPr lang="en-AU" dirty="0"/>
              <a:t>result of:</a:t>
            </a:r>
          </a:p>
          <a:p>
            <a:r>
              <a:rPr lang="en-AU" dirty="0"/>
              <a:t>(a) infectious or contagious human disease occurring at the </a:t>
            </a:r>
            <a:r>
              <a:rPr lang="en-AU" b="1" dirty="0"/>
              <a:t>premises</a:t>
            </a:r>
            <a:r>
              <a:rPr lang="en-AU" dirty="0"/>
              <a:t>;</a:t>
            </a:r>
          </a:p>
          <a:p>
            <a:r>
              <a:rPr lang="en-AU" dirty="0"/>
              <a:t>(b) vermin or pests or defects in the drains or other sanitary arrangements at the </a:t>
            </a:r>
            <a:r>
              <a:rPr lang="en-AU" b="1" dirty="0"/>
              <a:t>premises</a:t>
            </a:r>
            <a:r>
              <a:rPr lang="en-AU" dirty="0"/>
              <a:t>;</a:t>
            </a:r>
          </a:p>
          <a:p>
            <a:r>
              <a:rPr lang="en-AU" dirty="0"/>
              <a:t>(c) poisoning of customers directly caused by the consumption of food or drink provided</a:t>
            </a:r>
          </a:p>
          <a:p>
            <a:r>
              <a:rPr lang="en-AU" dirty="0"/>
              <a:t>on the </a:t>
            </a:r>
            <a:r>
              <a:rPr lang="en-AU" b="1" dirty="0"/>
              <a:t>premises</a:t>
            </a:r>
            <a:r>
              <a:rPr lang="en-AU" dirty="0"/>
              <a:t>;</a:t>
            </a:r>
          </a:p>
          <a:p>
            <a:r>
              <a:rPr lang="en-AU" dirty="0"/>
              <a:t>(d) the outbreak of a notifiable human infectious or contagious disease occurring within</a:t>
            </a:r>
          </a:p>
          <a:p>
            <a:r>
              <a:rPr lang="en-AU" dirty="0"/>
              <a:t>twenty (20) kilometres radius of the </a:t>
            </a:r>
            <a:r>
              <a:rPr lang="en-AU" b="1" dirty="0"/>
              <a:t>premises</a:t>
            </a:r>
            <a:r>
              <a:rPr lang="en-AU" dirty="0"/>
              <a:t>;</a:t>
            </a:r>
          </a:p>
          <a:p>
            <a:r>
              <a:rPr lang="en-AU" dirty="0"/>
              <a:t>(e) murder or suicide occurring at the </a:t>
            </a:r>
            <a:r>
              <a:rPr lang="en-AU" b="1" dirty="0"/>
              <a:t>premises</a:t>
            </a:r>
            <a:r>
              <a:rPr lang="en-AU" dirty="0"/>
              <a:t>; or</a:t>
            </a:r>
          </a:p>
          <a:p>
            <a:r>
              <a:rPr lang="en-AU" dirty="0"/>
              <a:t>(f) shark or crocodile attack occurring within a 20 kilometre radius of the </a:t>
            </a:r>
            <a:r>
              <a:rPr lang="en-AU" b="1" dirty="0"/>
              <a:t>premises</a:t>
            </a:r>
            <a:r>
              <a:rPr lang="en-AU" dirty="0"/>
              <a:t>.</a:t>
            </a:r>
          </a:p>
          <a:p>
            <a:r>
              <a:rPr lang="en-AU" dirty="0">
                <a:solidFill>
                  <a:srgbClr val="FF0000"/>
                </a:solidFill>
              </a:rPr>
              <a:t>✘ </a:t>
            </a:r>
            <a:r>
              <a:rPr lang="en-AU" b="1" dirty="0">
                <a:solidFill>
                  <a:srgbClr val="FF0000"/>
                </a:solidFill>
              </a:rPr>
              <a:t>What we exclude </a:t>
            </a:r>
            <a:r>
              <a:rPr lang="en-AU" dirty="0">
                <a:solidFill>
                  <a:srgbClr val="FF0000"/>
                </a:solidFill>
              </a:rPr>
              <a:t>We will not pay any claim that is directly or indirectly caused by or arises from, or is in</a:t>
            </a:r>
          </a:p>
          <a:p>
            <a:r>
              <a:rPr lang="en-AU" dirty="0"/>
              <a:t>consequence of or contributed by:</a:t>
            </a:r>
          </a:p>
          <a:p>
            <a:r>
              <a:rPr lang="en-AU" dirty="0"/>
              <a:t>(a) cleaning, repairing or checking your </a:t>
            </a:r>
            <a:r>
              <a:rPr lang="en-AU" b="1" dirty="0"/>
              <a:t>premises</a:t>
            </a:r>
            <a:r>
              <a:rPr lang="en-AU" dirty="0"/>
              <a:t>; or</a:t>
            </a:r>
          </a:p>
          <a:p>
            <a:r>
              <a:rPr lang="en-AU" dirty="0">
                <a:solidFill>
                  <a:srgbClr val="FF0000"/>
                </a:solidFill>
              </a:rPr>
              <a:t>(b) any </a:t>
            </a:r>
            <a:r>
              <a:rPr lang="en-AU" dirty="0" err="1">
                <a:solidFill>
                  <a:srgbClr val="FF0000"/>
                </a:solidFill>
              </a:rPr>
              <a:t>Quarantinable</a:t>
            </a:r>
            <a:r>
              <a:rPr lang="en-AU" dirty="0">
                <a:solidFill>
                  <a:srgbClr val="FF0000"/>
                </a:solidFill>
              </a:rPr>
              <a:t> Disease (as the term is defined in the Quarantine Act (</a:t>
            </a:r>
            <a:r>
              <a:rPr lang="en-AU" dirty="0" err="1">
                <a:solidFill>
                  <a:srgbClr val="FF0000"/>
                </a:solidFill>
              </a:rPr>
              <a:t>C’th</a:t>
            </a:r>
            <a:r>
              <a:rPr lang="en-AU" dirty="0">
                <a:solidFill>
                  <a:srgbClr val="FF0000"/>
                </a:solidFill>
              </a:rPr>
              <a:t>) 1908 and</a:t>
            </a:r>
          </a:p>
          <a:p>
            <a:r>
              <a:rPr lang="en-AU" dirty="0">
                <a:solidFill>
                  <a:srgbClr val="FF0000"/>
                </a:solidFill>
              </a:rPr>
              <a:t>any subsequent amendments) or Highly Pathogenic Avian influenza.</a:t>
            </a:r>
          </a:p>
          <a:p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COVID-19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AGPA Webinar Series</a:t>
            </a:r>
            <a:endParaRPr lang="en-AU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Business Risk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368207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PPE availability</a:t>
            </a:r>
          </a:p>
          <a:p>
            <a:pPr lvl="1"/>
            <a:r>
              <a:rPr lang="en-AU" dirty="0" smtClean="0"/>
              <a:t>workarounds</a:t>
            </a:r>
            <a:endParaRPr lang="en-AU" dirty="0"/>
          </a:p>
          <a:p>
            <a:r>
              <a:rPr lang="en-AU" dirty="0" smtClean="0"/>
              <a:t>Telehealth </a:t>
            </a:r>
            <a:r>
              <a:rPr lang="en-AU" dirty="0"/>
              <a:t>experience </a:t>
            </a:r>
          </a:p>
          <a:p>
            <a:r>
              <a:rPr lang="en-AU" dirty="0"/>
              <a:t>To test or not to test</a:t>
            </a:r>
          </a:p>
          <a:p>
            <a:r>
              <a:rPr lang="en-AU" dirty="0"/>
              <a:t>Practice </a:t>
            </a:r>
            <a:r>
              <a:rPr lang="en-AU" dirty="0" smtClean="0"/>
              <a:t>Practicalities</a:t>
            </a:r>
            <a:endParaRPr lang="en-AU" dirty="0"/>
          </a:p>
          <a:p>
            <a:endParaRPr lang="en-AU" dirty="0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COVID-19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AGPA Webinar Series</a:t>
            </a:r>
            <a:endParaRPr lang="en-AU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Q&amp;A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119986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915</TotalTime>
  <Words>451</Words>
  <Application>Microsoft Office PowerPoint</Application>
  <PresentationFormat>On-screen Show (4:3)</PresentationFormat>
  <Paragraphs>90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Calibri</vt:lpstr>
      <vt:lpstr>Lucida Sans Unicode</vt:lpstr>
      <vt:lpstr>Verdana</vt:lpstr>
      <vt:lpstr>Wingdings 2</vt:lpstr>
      <vt:lpstr>Wingdings 3</vt:lpstr>
      <vt:lpstr>Concourse</vt:lpstr>
      <vt:lpstr>COVID-19 Update and Issues</vt:lpstr>
      <vt:lpstr>Program</vt:lpstr>
      <vt:lpstr>Commonwealth Meeting</vt:lpstr>
      <vt:lpstr>Draft Care Model</vt:lpstr>
      <vt:lpstr>Another Model</vt:lpstr>
      <vt:lpstr>FAS Meeting &amp; Practice Practicalities</vt:lpstr>
      <vt:lpstr>Business Risks</vt:lpstr>
      <vt:lpstr>Business Risk</vt:lpstr>
      <vt:lpstr>Q&amp;A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George</dc:creator>
  <cp:lastModifiedBy>cms_agpa</cp:lastModifiedBy>
  <cp:revision>65</cp:revision>
  <cp:lastPrinted>2019-05-14T07:21:14Z</cp:lastPrinted>
  <dcterms:created xsi:type="dcterms:W3CDTF">2017-03-02T02:58:26Z</dcterms:created>
  <dcterms:modified xsi:type="dcterms:W3CDTF">2020-03-12T07:02:54Z</dcterms:modified>
</cp:coreProperties>
</file>