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Treating Staff?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Being Cruel to be kind.</a:t>
            </a:r>
          </a:p>
          <a:p>
            <a:r>
              <a:rPr lang="en-US" dirty="0" smtClean="0"/>
              <a:t>RACGP &amp; AGPA Meeting </a:t>
            </a:r>
            <a:r>
              <a:rPr lang="en-US" smtClean="0"/>
              <a:t>14</a:t>
            </a:r>
            <a:r>
              <a:rPr lang="en-US" baseline="30000" smtClean="0"/>
              <a:t>th</a:t>
            </a:r>
            <a:r>
              <a:rPr lang="en-US" smtClean="0"/>
              <a:t> 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9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Experience from the floor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staff for all conditions?</a:t>
            </a:r>
          </a:p>
          <a:p>
            <a:r>
              <a:rPr lang="en-US" dirty="0" smtClean="0"/>
              <a:t>Treat staff for all but W/C?</a:t>
            </a:r>
          </a:p>
          <a:p>
            <a:r>
              <a:rPr lang="en-US" dirty="0" smtClean="0"/>
              <a:t>Don’t treat staff at all? (Bar emergencies)</a:t>
            </a:r>
          </a:p>
          <a:p>
            <a:r>
              <a:rPr lang="en-US" dirty="0" smtClean="0"/>
              <a:t>Experiences of those who have stopped treating staff?</a:t>
            </a:r>
          </a:p>
          <a:p>
            <a:r>
              <a:rPr lang="en-US" dirty="0" smtClean="0"/>
              <a:t>Any cautionary tales?</a:t>
            </a:r>
          </a:p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7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of play last time we discussed this 5yrs ago.</a:t>
            </a:r>
          </a:p>
          <a:p>
            <a:r>
              <a:rPr lang="en-US" dirty="0" smtClean="0"/>
              <a:t>Medical Board and Insurer recommendations.</a:t>
            </a:r>
          </a:p>
          <a:p>
            <a:r>
              <a:rPr lang="en-US" dirty="0" smtClean="0"/>
              <a:t>Our personal experience.</a:t>
            </a:r>
          </a:p>
          <a:p>
            <a:r>
              <a:rPr lang="en-US" dirty="0" smtClean="0"/>
              <a:t>Pitfalls of changing policy.</a:t>
            </a:r>
          </a:p>
          <a:p>
            <a:r>
              <a:rPr lang="en-US" dirty="0" smtClean="0"/>
              <a:t>Experiences of other practices who have changed.</a:t>
            </a:r>
          </a:p>
          <a:p>
            <a:r>
              <a:rPr lang="en-US" dirty="0" smtClean="0"/>
              <a:t>Your experiences?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of Play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this issue and 1 of 14 practices did not treat staff under any circumstances (except emergencies).</a:t>
            </a:r>
          </a:p>
          <a:p>
            <a:r>
              <a:rPr lang="en-US" dirty="0" smtClean="0"/>
              <a:t>3 of 14 had a formal policy not to treat staff for workers comp.</a:t>
            </a:r>
          </a:p>
          <a:p>
            <a:r>
              <a:rPr lang="en-US" dirty="0" smtClean="0"/>
              <a:t>10 had no formal policy.</a:t>
            </a:r>
          </a:p>
          <a:p>
            <a:r>
              <a:rPr lang="en-US" dirty="0" smtClean="0"/>
              <a:t>None prohibited family of staff.</a:t>
            </a:r>
          </a:p>
          <a:p>
            <a:r>
              <a:rPr lang="en-US" dirty="0" smtClean="0"/>
              <a:t>My feeling is that this has changed in the intervening 5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Medical Board &amp; Insurers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Board: “</a:t>
            </a:r>
            <a:r>
              <a:rPr lang="en-US" dirty="0"/>
              <a:t>inappropriate because of the lack of objectivity</a:t>
            </a:r>
            <a:r>
              <a:rPr lang="en-US" dirty="0" smtClean="0"/>
              <a:t>, possible </a:t>
            </a:r>
            <a:r>
              <a:rPr lang="en-US" dirty="0"/>
              <a:t>discontinuity of care, and risks to the </a:t>
            </a:r>
            <a:r>
              <a:rPr lang="en-US" dirty="0" smtClean="0"/>
              <a:t>doctor  and </a:t>
            </a:r>
            <a:r>
              <a:rPr lang="en-US" dirty="0"/>
              <a:t>patient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MDA: “It is black and white, you should not be treating staff”</a:t>
            </a:r>
          </a:p>
          <a:p>
            <a:r>
              <a:rPr lang="en-US" dirty="0" smtClean="0"/>
              <a:t>Withholding information from GP employer</a:t>
            </a:r>
          </a:p>
          <a:p>
            <a:r>
              <a:rPr lang="en-US" dirty="0" smtClean="0"/>
              <a:t>Fragmentation of care</a:t>
            </a:r>
          </a:p>
          <a:p>
            <a:r>
              <a:rPr lang="en-US" dirty="0" smtClean="0"/>
              <a:t>Corridor consults</a:t>
            </a:r>
          </a:p>
          <a:p>
            <a:r>
              <a:rPr lang="en-US" dirty="0" smtClean="0"/>
              <a:t>Confidentiality issues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Cautionary Tale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 </a:t>
            </a:r>
            <a:r>
              <a:rPr lang="en-US" dirty="0" err="1" smtClean="0"/>
              <a:t>Elsewheres</a:t>
            </a:r>
            <a:r>
              <a:rPr lang="en-US" dirty="0" smtClean="0"/>
              <a:t>, good GPs.</a:t>
            </a:r>
          </a:p>
          <a:p>
            <a:r>
              <a:rPr lang="en-US" dirty="0" smtClean="0"/>
              <a:t>Receptionist has bad migraines, referred to Neurologist who starts </a:t>
            </a:r>
            <a:r>
              <a:rPr lang="en-US" dirty="0" err="1" smtClean="0"/>
              <a:t>Deseril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Deseril</a:t>
            </a:r>
            <a:r>
              <a:rPr lang="en-US" dirty="0" smtClean="0"/>
              <a:t> works well, in the corridor just asks for another </a:t>
            </a:r>
            <a:r>
              <a:rPr lang="en-US" dirty="0" err="1" smtClean="0"/>
              <a:t>Deseril</a:t>
            </a:r>
            <a:r>
              <a:rPr lang="en-US" dirty="0" smtClean="0"/>
              <a:t> script, sees 6 GPs over a 4 year period. No one GP taking ownership of the care.</a:t>
            </a:r>
          </a:p>
          <a:p>
            <a:r>
              <a:rPr lang="en-US" dirty="0" smtClean="0"/>
              <a:t>Presents in the 4</a:t>
            </a:r>
            <a:r>
              <a:rPr lang="en-US" baseline="30000" dirty="0" smtClean="0"/>
              <a:t>th</a:t>
            </a:r>
            <a:r>
              <a:rPr lang="en-US" dirty="0" smtClean="0"/>
              <a:t> year with swollen ankles.</a:t>
            </a:r>
          </a:p>
          <a:p>
            <a:r>
              <a:rPr lang="en-US" dirty="0" smtClean="0"/>
              <a:t>Echo detects Mitral Stenosis, eventually found to be secondary to uninterrupted </a:t>
            </a:r>
            <a:r>
              <a:rPr lang="en-US" dirty="0" err="1" smtClean="0"/>
              <a:t>Deseril</a:t>
            </a:r>
            <a:r>
              <a:rPr lang="en-US" dirty="0" smtClean="0"/>
              <a:t>.</a:t>
            </a:r>
          </a:p>
          <a:p>
            <a:r>
              <a:rPr lang="en-US" dirty="0" smtClean="0"/>
              <a:t>Will likely need a MVR.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clinic’s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Raised by our UK contractors. </a:t>
            </a:r>
          </a:p>
          <a:p>
            <a:r>
              <a:rPr lang="en-US" dirty="0" smtClean="0"/>
              <a:t>Lots of wringing of hands and long debates and we bit the bullet.</a:t>
            </a:r>
          </a:p>
          <a:p>
            <a:r>
              <a:rPr lang="en-US" dirty="0" smtClean="0"/>
              <a:t>Entered in to a reciprocal bulk-billing arrangement with our largest neighbor.</a:t>
            </a:r>
          </a:p>
          <a:p>
            <a:r>
              <a:rPr lang="en-US" dirty="0" smtClean="0"/>
              <a:t>No new consults with GPs if no existing relationship.</a:t>
            </a:r>
          </a:p>
          <a:p>
            <a:r>
              <a:rPr lang="en-US" dirty="0" smtClean="0"/>
              <a:t>6 month transition period.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staff’s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in arms,  </a:t>
            </a:r>
            <a:r>
              <a:rPr lang="en-US" dirty="0" err="1" smtClean="0"/>
              <a:t>eg“I’ve</a:t>
            </a:r>
            <a:r>
              <a:rPr lang="en-US" dirty="0" smtClean="0"/>
              <a:t> been with </a:t>
            </a:r>
            <a:r>
              <a:rPr lang="en-US" dirty="0" err="1" smtClean="0"/>
              <a:t>Dr</a:t>
            </a:r>
            <a:r>
              <a:rPr lang="en-US" dirty="0" smtClean="0"/>
              <a:t> X for 44 years!”</a:t>
            </a:r>
          </a:p>
          <a:p>
            <a:r>
              <a:rPr lang="en-US" dirty="0" smtClean="0"/>
              <a:t>Signed petition and anonymous comments.</a:t>
            </a:r>
          </a:p>
          <a:p>
            <a:r>
              <a:rPr lang="en-US" dirty="0" smtClean="0"/>
              <a:t>“We see you because we trust you not because you bulk-bill us.”</a:t>
            </a:r>
          </a:p>
          <a:p>
            <a:r>
              <a:rPr lang="en-US" dirty="0" smtClean="0"/>
              <a:t>“I thought you were a family practice, you don’t even look after your staff”</a:t>
            </a:r>
          </a:p>
          <a:p>
            <a:r>
              <a:rPr lang="en-US" dirty="0" smtClean="0"/>
              <a:t>Working on some of the owners to weaken </a:t>
            </a:r>
            <a:r>
              <a:rPr lang="mr-IN" dirty="0" smtClean="0"/>
              <a:t>–</a:t>
            </a:r>
            <a:r>
              <a:rPr lang="en-US" dirty="0" smtClean="0"/>
              <a:t> very important you are all united.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Feedback from other clinics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did it 12 months ago:</a:t>
            </a:r>
          </a:p>
          <a:p>
            <a:pPr lvl="1"/>
            <a:r>
              <a:rPr lang="en-US" dirty="0" smtClean="0"/>
              <a:t>Definitely worth doing</a:t>
            </a:r>
          </a:p>
          <a:p>
            <a:pPr lvl="1"/>
            <a:r>
              <a:rPr lang="en-US" dirty="0" smtClean="0"/>
              <a:t>Should have had a transition period</a:t>
            </a:r>
          </a:p>
          <a:p>
            <a:pPr lvl="1"/>
            <a:r>
              <a:rPr lang="en-US" dirty="0" smtClean="0"/>
              <a:t>Not all doctors on board </a:t>
            </a:r>
            <a:r>
              <a:rPr lang="mr-IN" dirty="0" smtClean="0"/>
              <a:t>–</a:t>
            </a:r>
            <a:r>
              <a:rPr lang="en-US" dirty="0" smtClean="0"/>
              <a:t> 2 older owners still seeing staff</a:t>
            </a:r>
          </a:p>
          <a:p>
            <a:pPr lvl="1"/>
            <a:r>
              <a:rPr lang="en-US" dirty="0" smtClean="0"/>
              <a:t>Initial staff angst settled and now it is just accepted and all new staff know.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Feedback from other clinics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did it 4 years ago</a:t>
            </a:r>
          </a:p>
          <a:p>
            <a:pPr lvl="1"/>
            <a:r>
              <a:rPr lang="en-US" dirty="0" smtClean="0"/>
              <a:t>Don’t treat staff or their family, following a situation with a nurse &amp; husband who divorced.</a:t>
            </a:r>
          </a:p>
          <a:p>
            <a:pPr lvl="1"/>
            <a:r>
              <a:rPr lang="en-US" dirty="0" smtClean="0"/>
              <a:t>All GPs on board from the outset.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 new GPs and staff know that it is the policy of the practice. </a:t>
            </a:r>
          </a:p>
          <a:p>
            <a:pPr lvl="1"/>
            <a:r>
              <a:rPr lang="en-US" dirty="0" smtClean="0"/>
              <a:t>“No way we’d go back”</a:t>
            </a:r>
          </a:p>
          <a:p>
            <a:pPr lvl="1"/>
            <a:r>
              <a:rPr lang="en-US" dirty="0" smtClean="0"/>
              <a:t>Advice is to announce it, ensure all the GPs are on the same page and weather the storm.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2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</TotalTime>
  <Words>542</Words>
  <Application>Microsoft Macintosh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Mangal</vt:lpstr>
      <vt:lpstr>Gallery</vt:lpstr>
      <vt:lpstr>Treating Staff?</vt:lpstr>
      <vt:lpstr>Outline</vt:lpstr>
      <vt:lpstr>State of Play 2012</vt:lpstr>
      <vt:lpstr>Medical Board &amp; Insurers</vt:lpstr>
      <vt:lpstr>Cautionary Tale</vt:lpstr>
      <vt:lpstr>Our clinic’s Experience</vt:lpstr>
      <vt:lpstr>Our staff’s responses</vt:lpstr>
      <vt:lpstr>Feedback from other clinics</vt:lpstr>
      <vt:lpstr>Feedback from other clinics</vt:lpstr>
      <vt:lpstr>Experience from the floor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Treating Staff?</dc:title>
  <dc:creator>Sean Stevens</dc:creator>
  <cp:lastModifiedBy>Sean Stevens</cp:lastModifiedBy>
  <cp:revision>7</cp:revision>
  <dcterms:created xsi:type="dcterms:W3CDTF">2017-11-11T13:20:51Z</dcterms:created>
  <dcterms:modified xsi:type="dcterms:W3CDTF">2017-11-16T13:54:53Z</dcterms:modified>
</cp:coreProperties>
</file>